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72" r:id="rId26"/>
    <p:sldId id="275" r:id="rId27"/>
    <p:sldId id="274" r:id="rId28"/>
    <p:sldId id="28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670"/>
  </p:normalViewPr>
  <p:slideViewPr>
    <p:cSldViewPr snapToGrid="0">
      <p:cViewPr varScale="1">
        <p:scale>
          <a:sx n="109" d="100"/>
          <a:sy n="109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BB86C-7797-67C0-48A3-5CA9A380F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827B49-96C9-2226-2C41-464038E92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4B0463-BF6E-5F79-FE64-7BC115DD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4E4FB6-23E5-1769-89C8-F96ADB9F1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376C0B-69A7-25CD-1D03-2DBA8921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90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5AC50-A650-5712-1901-6CBF238E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E59245-DDC0-6178-2877-0AA7C52F0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8A6FE-6A8D-E9A7-CC03-19BE67B1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5FB6C5-CDE1-B1B9-9C0E-FA15ADBB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A7890-1012-2803-53F8-9B34BC20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190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96EA5A-986A-4EB8-10B1-64A4D62A4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C8D630-A905-FF7B-7B0B-1EE803A36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DB42C-5A07-3EB6-1BEC-3DDAAFF0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CB876-5B80-EFF4-B200-55A5B010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1F0F44-CDA2-F28A-09BF-C760A7A5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190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27D079-0DF4-DA8C-9561-BC21C43E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7D154-134E-EC14-4BF1-4B5B9F66B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51C54C-F079-8E7F-B6F7-0DE5DA20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116C77-05D0-8E33-A07A-8EA0DDC1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B45B5-17DE-6594-269F-427C77B0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300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2CE1D-F84A-1418-D3B3-E5D99CB8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0B3F05-9BEF-CD3B-432C-DBA30B8BC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7F0121-50DE-B825-0178-C7B7B2A7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6AE3D9-0D92-12C2-9FDE-BC94FD4A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A70E4-B940-9C6B-A417-3E0697AF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3184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AF672-7246-CE15-34F5-8C976CEB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E4716-D7C7-5D2C-C3C0-895B463E2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53EE33-4DD6-5BC7-13D7-66016B30A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34AF62-C9CB-FC20-F955-951BEB8C4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0EA5AD-7D5E-ED01-5044-875177721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4C9503-2936-ED97-7A24-D7BDE230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339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139E4-083E-611B-5DD2-264C341F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BEECC-0248-1946-9495-47DDD0B74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4E58DA-A752-64A0-055E-06D800DF1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0A8B24-629D-A621-CFA8-59D71F4D0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752551-890D-82AD-F4EE-11979F561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1CBF96-9B8A-10C8-718C-C8A93F40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009B73-B316-77DF-A3C2-E64D2F51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9B38D5-A422-DA74-A510-BC36C780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93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CF23E-8EE8-7467-E005-25E9D497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23476F-6235-B658-D04F-4800E3D62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8A5837-AF4C-6F4F-AB16-6C00218C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537BF0-F398-5226-B88C-37F20251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877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EEA5F8-2E50-15C8-52CC-64702594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08CAA7-9CDA-452D-657E-23847E37E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50E081-E105-A8C0-407C-AFB17628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69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B9D6D-2C10-033B-E3CA-2220C00A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8CDDE-73E5-B73C-0A36-BE0753C8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B6E31C-71A2-3C1E-E4D9-67EF4A87D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A52D36-9D1A-3C1B-EA7F-DFFD3BD23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D463BB-F5D2-615B-6530-FFADC3D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71D1DE-A27B-97E0-DEDD-3996F93C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0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0A8A9-656D-7707-F1D8-FD09002C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966AC2-C464-5652-A27B-666F7C2DC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4FEC7F-66AB-A846-F8D1-6EBCCB68D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8F8B52-5F84-4023-6D48-9E55EEC3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49936D-BD18-19A7-B65D-0E20B2C2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025405-A1B4-5A89-B9E4-4CE600D5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090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5D55D6-DD39-FFAE-DAD8-AD01D988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FF169B-C5EE-3B67-9813-5912C4C17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661968-04B8-740E-E82E-65173ED23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12290-EE7C-A04C-ABEE-5FB41E5E7364}" type="datetimeFigureOut">
              <a:rPr kumimoji="1" lang="zh-CN" altLang="en-US" smtClean="0"/>
              <a:t>2025/4/27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63BD-CB25-7349-2ED0-2DF054429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78EEC-2163-33BF-6E8F-5CF7EAD48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659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940B-BAA7-514F-1B69-AA7857DDC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148D46-C899-2456-884E-C9A946B9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45899"/>
            <a:ext cx="10456985" cy="62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0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47B1EF-B387-4967-E508-FE665F860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B533DD-42AC-4DFD-BF90-334727EC0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2" y="643466"/>
            <a:ext cx="103167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36B94-E614-78B5-373D-E239774B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E55EF8-F337-F008-4BD6-401DA33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3" y="643466"/>
            <a:ext cx="964687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7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34BF88-4CAF-6D83-615B-9EC86E48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47F4C9-184B-F855-E1D8-9088958E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8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6B2DF-339B-655E-F19F-436FF4420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EC724F-DF14-3AAC-0298-6A76CF8A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8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47E969-9099-ABA2-CED4-6200567F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A9C8A8-952C-2495-8BC7-66D6097B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3" y="643466"/>
            <a:ext cx="964687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45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FCF57C-7B75-EF80-4845-167559801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F2BBE1-5E08-8861-9D0F-F9E0E3F7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8" y="643466"/>
            <a:ext cx="10037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815CE-A11D-08BF-70DB-DFE466AE0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8EC500-82E1-D760-925A-3B35DFAC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093" y="16055"/>
            <a:ext cx="8636390" cy="36047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0176E0-2B7B-44E3-DE0A-539C9553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" y="3576867"/>
            <a:ext cx="5016652" cy="22330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8ACBED-E6A8-3626-8370-120330281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814" y="4056911"/>
            <a:ext cx="7379677" cy="16317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4C0343-9673-D1C9-353C-C0A92F589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825" y="5758989"/>
            <a:ext cx="7772400" cy="11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CB0C3C-EB23-D0BC-E87C-34DB1FFE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6" y="439990"/>
            <a:ext cx="10750062" cy="597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99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F01F-4115-437B-3DDF-8688504E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F459D6-155F-814C-DBB8-40209C45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7"/>
            <a:ext cx="1087037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87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962EF-034C-F27E-2D9C-29E78B761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C860B8-194C-EA8F-B951-C32F4F7B7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4" y="643466"/>
            <a:ext cx="10713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3A7851-5AAF-1787-2CBA-C7CB687E3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CA3252-5109-D9F3-E2A0-F21F6F14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6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DF086-ADF7-D049-0D40-2CE5B8D8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0FA42E-5094-39F6-0BF2-CC22268D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90470-B1E7-A0EF-2DBA-D97B83DBD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961E6F-5099-A8DF-F33F-F73133A3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57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2CCD-18FD-D75B-8C68-33E56696B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864397-2D75-4FB1-4A72-8BF1EBD4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6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8CF98-92F4-D51B-978B-2222A2FA7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A0EF3B-6B2B-D5B5-3CC2-7A121E02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5DD9-AC51-2D10-73A9-484A92C33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D37AFE-745D-A948-63EE-C7858D20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8C93A3-2D16-8E5E-6900-0E2E7B2C688B}"/>
              </a:ext>
            </a:extLst>
          </p:cNvPr>
          <p:cNvSpPr txBox="1"/>
          <p:nvPr/>
        </p:nvSpPr>
        <p:spPr>
          <a:xfrm>
            <a:off x="4780883" y="860859"/>
            <a:ext cx="47756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数组动态扩容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默认初始容量为</a:t>
            </a:r>
            <a:r>
              <a:rPr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​</a:t>
            </a:r>
            <a:endParaRPr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维护</a:t>
            </a:r>
            <a:r>
              <a:rPr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字段记录当前元素数量</a:t>
            </a:r>
            <a:endParaRPr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dirty="0" err="1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Arrays.copyOf</a:t>
            </a:r>
            <a:r>
              <a:rPr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创建新数组并复制数据</a:t>
            </a:r>
          </a:p>
        </p:txBody>
      </p:sp>
    </p:spTree>
    <p:extLst>
      <p:ext uri="{BB962C8B-B14F-4D97-AF65-F5344CB8AC3E}">
        <p14:creationId xmlns:p14="http://schemas.microsoft.com/office/powerpoint/2010/main" val="60779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FC33-F3D9-7365-AC64-A57EA8C6F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082733-FF67-6ACD-D89E-B065A020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0" y="649067"/>
            <a:ext cx="8126437" cy="588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80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F5A9-2274-545C-43EE-CF83D7C43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B6098C-D65D-C6D3-264C-7C842729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93" y="-28135"/>
            <a:ext cx="8988084" cy="22054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DE708C-D7A0-694D-0D1A-968FC9F6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1" y="2177326"/>
            <a:ext cx="7772400" cy="42281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3AA4EF-3BD4-098F-E841-6423CE909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521" y="6152090"/>
            <a:ext cx="7772400" cy="5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6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FD873-5771-06EF-EBFD-1A7755C70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1" descr="文本&#10;&#10;AI 生成的内容可能不正确。">
            <a:extLst>
              <a:ext uri="{FF2B5EF4-FFF2-40B4-BE49-F238E27FC236}">
                <a16:creationId xmlns:a16="http://schemas.microsoft.com/office/drawing/2014/main" id="{430A42B0-61FA-2A3C-AE68-B4BA8C6A0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284" r="-1" b="524"/>
          <a:stretch/>
        </p:blipFill>
        <p:spPr>
          <a:xfrm>
            <a:off x="187387" y="170014"/>
            <a:ext cx="3805676" cy="6516265"/>
          </a:xfrm>
          <a:prstGeom prst="rect">
            <a:avLst/>
          </a:prstGeom>
        </p:spPr>
      </p:pic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7DF6FC9E-4060-9258-B360-D788CE6A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538" b="1"/>
          <a:stretch/>
        </p:blipFill>
        <p:spPr>
          <a:xfrm>
            <a:off x="3604796" y="1400937"/>
            <a:ext cx="5527481" cy="46027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86F3B2-F0B1-29D0-9FEA-F9483030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66" y="170014"/>
            <a:ext cx="4622550" cy="11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7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9B89-1AF2-5A7A-6B48-911A4BB2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92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88302-9D77-3E96-82DB-9B622E890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95C0E7-E3EF-CA80-C0CC-3E57F155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4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7E476-E0D0-A1CA-6DC7-F4EC2AFF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411D46-EFD0-983C-59EC-EF23025D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39" y="643466"/>
            <a:ext cx="973112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1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67B22B-B3C4-6F03-0762-9E89476C5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54A24F-EAB5-0AE8-694E-3E992CD7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4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18588-5D41-698D-EF4D-929ECDFD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19291A-997F-FE96-1318-5EC682FA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6"/>
            <a:ext cx="101292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5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CA2EA-39E3-2AE2-9B3C-C2515BB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15F563-B2C2-103C-37F0-698E9923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6" y="643466"/>
            <a:ext cx="94026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97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D4B213-E756-CD08-3CEF-B3879658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4B8FF7-7C39-5EDB-48A5-0CC1154A6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06B61A-B224-4AFC-4E21-28FCBE7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F2AF1F-0DF3-5E82-952B-6CF3A18A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18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28</Words>
  <Application>Microsoft Macintosh PowerPoint</Application>
  <PresentationFormat>宽屏</PresentationFormat>
  <Paragraphs>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user</dc:creator>
  <cp:lastModifiedBy>office user</cp:lastModifiedBy>
  <cp:revision>9</cp:revision>
  <dcterms:created xsi:type="dcterms:W3CDTF">2025-04-21T12:15:38Z</dcterms:created>
  <dcterms:modified xsi:type="dcterms:W3CDTF">2025-04-27T15:57:57Z</dcterms:modified>
</cp:coreProperties>
</file>